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2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28E5639-EBCB-489B-4619-05C8DE5D462B}" name="DIA IYA" initials="DI" userId="S::dia.iya@nachtigal-hpc.com::0445e499-6533-4b02-a83b-3f227bed20c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C9"/>
    <a:srgbClr val="09A7FF"/>
    <a:srgbClr val="42A6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E41266-2E7D-461A-AE99-CC481710E178}" v="1" dt="2024-08-14T15:29:47.0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50" d="100"/>
          <a:sy n="150" d="100"/>
        </p:scale>
        <p:origin x="494" y="-4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nnie KITIO" userId="c9a76b61-cba1-4fce-b26d-9e235c0f81a3" providerId="ADAL" clId="{15D7E84E-46AC-43CC-AAF3-9A042624D42E}"/>
    <pc:docChg chg="undo custSel modSld">
      <pc:chgData name="Winnie KITIO" userId="c9a76b61-cba1-4fce-b26d-9e235c0f81a3" providerId="ADAL" clId="{15D7E84E-46AC-43CC-AAF3-9A042624D42E}" dt="2024-08-07T14:33:27.352" v="141" actId="20577"/>
      <pc:docMkLst>
        <pc:docMk/>
      </pc:docMkLst>
      <pc:sldChg chg="addSp delSp modSp mod">
        <pc:chgData name="Winnie KITIO" userId="c9a76b61-cba1-4fce-b26d-9e235c0f81a3" providerId="ADAL" clId="{15D7E84E-46AC-43CC-AAF3-9A042624D42E}" dt="2024-08-07T14:33:27.352" v="141" actId="20577"/>
        <pc:sldMkLst>
          <pc:docMk/>
          <pc:sldMk cId="0" sldId="262"/>
        </pc:sldMkLst>
        <pc:spChg chg="del">
          <ac:chgData name="Winnie KITIO" userId="c9a76b61-cba1-4fce-b26d-9e235c0f81a3" providerId="ADAL" clId="{15D7E84E-46AC-43CC-AAF3-9A042624D42E}" dt="2024-08-07T13:50:21.909" v="0" actId="478"/>
          <ac:spMkLst>
            <pc:docMk/>
            <pc:sldMk cId="0" sldId="262"/>
            <ac:spMk id="2" creationId="{F8FE25D6-F434-0DC8-2AAB-1FD800B84387}"/>
          </ac:spMkLst>
        </pc:spChg>
        <pc:spChg chg="del">
          <ac:chgData name="Winnie KITIO" userId="c9a76b61-cba1-4fce-b26d-9e235c0f81a3" providerId="ADAL" clId="{15D7E84E-46AC-43CC-AAF3-9A042624D42E}" dt="2024-08-07T13:50:21.909" v="0" actId="478"/>
          <ac:spMkLst>
            <pc:docMk/>
            <pc:sldMk cId="0" sldId="262"/>
            <ac:spMk id="3" creationId="{2DE58F1E-73DB-32CE-471F-C8720ED9C28A}"/>
          </ac:spMkLst>
        </pc:spChg>
        <pc:spChg chg="mod">
          <ac:chgData name="Winnie KITIO" userId="c9a76b61-cba1-4fce-b26d-9e235c0f81a3" providerId="ADAL" clId="{15D7E84E-46AC-43CC-AAF3-9A042624D42E}" dt="2024-08-07T13:50:41.056" v="5" actId="20577"/>
          <ac:spMkLst>
            <pc:docMk/>
            <pc:sldMk cId="0" sldId="262"/>
            <ac:spMk id="9" creationId="{00000000-0000-0000-0000-000000000000}"/>
          </ac:spMkLst>
        </pc:spChg>
        <pc:spChg chg="mod">
          <ac:chgData name="Winnie KITIO" userId="c9a76b61-cba1-4fce-b26d-9e235c0f81a3" providerId="ADAL" clId="{15D7E84E-46AC-43CC-AAF3-9A042624D42E}" dt="2024-08-07T13:50:45.493" v="12" actId="20577"/>
          <ac:spMkLst>
            <pc:docMk/>
            <pc:sldMk cId="0" sldId="262"/>
            <ac:spMk id="10" creationId="{00000000-0000-0000-0000-000000000000}"/>
          </ac:spMkLst>
        </pc:spChg>
        <pc:spChg chg="del">
          <ac:chgData name="Winnie KITIO" userId="c9a76b61-cba1-4fce-b26d-9e235c0f81a3" providerId="ADAL" clId="{15D7E84E-46AC-43CC-AAF3-9A042624D42E}" dt="2024-08-07T13:50:21.909" v="0" actId="478"/>
          <ac:spMkLst>
            <pc:docMk/>
            <pc:sldMk cId="0" sldId="262"/>
            <ac:spMk id="18" creationId="{6BB5367C-2155-DE74-22CE-D9B70600FD69}"/>
          </ac:spMkLst>
        </pc:spChg>
        <pc:spChg chg="add mod">
          <ac:chgData name="Winnie KITIO" userId="c9a76b61-cba1-4fce-b26d-9e235c0f81a3" providerId="ADAL" clId="{15D7E84E-46AC-43CC-AAF3-9A042624D42E}" dt="2024-08-07T13:54:32.858" v="15"/>
          <ac:spMkLst>
            <pc:docMk/>
            <pc:sldMk cId="0" sldId="262"/>
            <ac:spMk id="19" creationId="{5CC67A25-0BF3-813F-03FF-78687F858F05}"/>
          </ac:spMkLst>
        </pc:spChg>
        <pc:spChg chg="add mod">
          <ac:chgData name="Winnie KITIO" userId="c9a76b61-cba1-4fce-b26d-9e235c0f81a3" providerId="ADAL" clId="{15D7E84E-46AC-43CC-AAF3-9A042624D42E}" dt="2024-08-07T14:33:27.352" v="141" actId="20577"/>
          <ac:spMkLst>
            <pc:docMk/>
            <pc:sldMk cId="0" sldId="262"/>
            <ac:spMk id="20" creationId="{6650D317-A4A3-ED73-7230-7F217EFC2F8F}"/>
          </ac:spMkLst>
        </pc:spChg>
        <pc:spChg chg="del">
          <ac:chgData name="Winnie KITIO" userId="c9a76b61-cba1-4fce-b26d-9e235c0f81a3" providerId="ADAL" clId="{15D7E84E-46AC-43CC-AAF3-9A042624D42E}" dt="2024-08-07T13:50:21.909" v="0" actId="478"/>
          <ac:spMkLst>
            <pc:docMk/>
            <pc:sldMk cId="0" sldId="262"/>
            <ac:spMk id="21" creationId="{5AE5FA75-9D9B-AF6F-AA63-82E20AB694F2}"/>
          </ac:spMkLst>
        </pc:spChg>
        <pc:spChg chg="del">
          <ac:chgData name="Winnie KITIO" userId="c9a76b61-cba1-4fce-b26d-9e235c0f81a3" providerId="ADAL" clId="{15D7E84E-46AC-43CC-AAF3-9A042624D42E}" dt="2024-08-07T13:50:21.909" v="0" actId="478"/>
          <ac:spMkLst>
            <pc:docMk/>
            <pc:sldMk cId="0" sldId="262"/>
            <ac:spMk id="22" creationId="{63C4BFD5-AB09-FB19-09EF-9DE6978340EC}"/>
          </ac:spMkLst>
        </pc:spChg>
        <pc:spChg chg="del">
          <ac:chgData name="Winnie KITIO" userId="c9a76b61-cba1-4fce-b26d-9e235c0f81a3" providerId="ADAL" clId="{15D7E84E-46AC-43CC-AAF3-9A042624D42E}" dt="2024-08-07T13:50:24.300" v="2" actId="478"/>
          <ac:spMkLst>
            <pc:docMk/>
            <pc:sldMk cId="0" sldId="262"/>
            <ac:spMk id="23" creationId="{FE1DFF20-4FA1-86F1-8CC1-8530611A97B3}"/>
          </ac:spMkLst>
        </pc:spChg>
        <pc:spChg chg="add mod">
          <ac:chgData name="Winnie KITIO" userId="c9a76b61-cba1-4fce-b26d-9e235c0f81a3" providerId="ADAL" clId="{15D7E84E-46AC-43CC-AAF3-9A042624D42E}" dt="2024-08-07T14:33:07.331" v="137" actId="33524"/>
          <ac:spMkLst>
            <pc:docMk/>
            <pc:sldMk cId="0" sldId="262"/>
            <ac:spMk id="27" creationId="{6C1C0AD3-D45C-292A-1FF4-3DD330FF25C3}"/>
          </ac:spMkLst>
        </pc:spChg>
        <pc:spChg chg="add mod">
          <ac:chgData name="Winnie KITIO" userId="c9a76b61-cba1-4fce-b26d-9e235c0f81a3" providerId="ADAL" clId="{15D7E84E-46AC-43CC-AAF3-9A042624D42E}" dt="2024-08-07T13:55:22.762" v="19"/>
          <ac:spMkLst>
            <pc:docMk/>
            <pc:sldMk cId="0" sldId="262"/>
            <ac:spMk id="28" creationId="{51B07FF5-97F0-0E12-6EB6-00DA87E339D5}"/>
          </ac:spMkLst>
        </pc:spChg>
        <pc:spChg chg="add del">
          <ac:chgData name="Winnie KITIO" userId="c9a76b61-cba1-4fce-b26d-9e235c0f81a3" providerId="ADAL" clId="{15D7E84E-46AC-43CC-AAF3-9A042624D42E}" dt="2024-08-07T13:54:41.263" v="18" actId="478"/>
          <ac:spMkLst>
            <pc:docMk/>
            <pc:sldMk cId="0" sldId="262"/>
            <ac:spMk id="31" creationId="{94FC809F-645D-FA4B-41EC-009D505923A6}"/>
          </ac:spMkLst>
        </pc:spChg>
        <pc:spChg chg="add del mod">
          <ac:chgData name="Winnie KITIO" userId="c9a76b61-cba1-4fce-b26d-9e235c0f81a3" providerId="ADAL" clId="{15D7E84E-46AC-43CC-AAF3-9A042624D42E}" dt="2024-08-07T13:54:37.941" v="17" actId="478"/>
          <ac:spMkLst>
            <pc:docMk/>
            <pc:sldMk cId="0" sldId="262"/>
            <ac:spMk id="32" creationId="{D9A2CDAC-B840-1DE0-BFED-2A818FD9C3EB}"/>
          </ac:spMkLst>
        </pc:spChg>
        <pc:picChg chg="del">
          <ac:chgData name="Winnie KITIO" userId="c9a76b61-cba1-4fce-b26d-9e235c0f81a3" providerId="ADAL" clId="{15D7E84E-46AC-43CC-AAF3-9A042624D42E}" dt="2024-08-07T13:50:21.909" v="0" actId="478"/>
          <ac:picMkLst>
            <pc:docMk/>
            <pc:sldMk cId="0" sldId="262"/>
            <ac:picMk id="24" creationId="{23CBD045-80FF-06AC-EF52-ADEE84252ED0}"/>
          </ac:picMkLst>
        </pc:picChg>
        <pc:picChg chg="del">
          <ac:chgData name="Winnie KITIO" userId="c9a76b61-cba1-4fce-b26d-9e235c0f81a3" providerId="ADAL" clId="{15D7E84E-46AC-43CC-AAF3-9A042624D42E}" dt="2024-08-07T13:50:22.901" v="1" actId="478"/>
          <ac:picMkLst>
            <pc:docMk/>
            <pc:sldMk cId="0" sldId="262"/>
            <ac:picMk id="25" creationId="{D3B546C3-202E-26E1-981C-8DEA90B574E9}"/>
          </ac:picMkLst>
        </pc:picChg>
        <pc:picChg chg="del">
          <ac:chgData name="Winnie KITIO" userId="c9a76b61-cba1-4fce-b26d-9e235c0f81a3" providerId="ADAL" clId="{15D7E84E-46AC-43CC-AAF3-9A042624D42E}" dt="2024-08-07T13:50:21.909" v="0" actId="478"/>
          <ac:picMkLst>
            <pc:docMk/>
            <pc:sldMk cId="0" sldId="262"/>
            <ac:picMk id="26" creationId="{1DEFEF50-44CE-73A7-38D2-1DF442B1649A}"/>
          </ac:picMkLst>
        </pc:picChg>
        <pc:picChg chg="add mod">
          <ac:chgData name="Winnie KITIO" userId="c9a76b61-cba1-4fce-b26d-9e235c0f81a3" providerId="ADAL" clId="{15D7E84E-46AC-43CC-AAF3-9A042624D42E}" dt="2024-08-07T13:50:36.992" v="3"/>
          <ac:picMkLst>
            <pc:docMk/>
            <pc:sldMk cId="0" sldId="262"/>
            <ac:picMk id="29" creationId="{CD82C271-BB3B-8366-0DDC-77FF89EC7794}"/>
          </ac:picMkLst>
        </pc:picChg>
        <pc:picChg chg="add mod">
          <ac:chgData name="Winnie KITIO" userId="c9a76b61-cba1-4fce-b26d-9e235c0f81a3" providerId="ADAL" clId="{15D7E84E-46AC-43CC-AAF3-9A042624D42E}" dt="2024-08-07T13:50:36.992" v="3"/>
          <ac:picMkLst>
            <pc:docMk/>
            <pc:sldMk cId="0" sldId="262"/>
            <ac:picMk id="30" creationId="{85845BCF-7863-CC91-0563-DA266FCDF1D5}"/>
          </ac:picMkLst>
        </pc:picChg>
      </pc:sldChg>
    </pc:docChg>
  </pc:docChgLst>
  <pc:docChgLst>
    <pc:chgData name="Winnie KITIO" userId="c9a76b61-cba1-4fce-b26d-9e235c0f81a3" providerId="ADAL" clId="{F3E41266-2E7D-461A-AE99-CC481710E178}"/>
    <pc:docChg chg="undo custSel modSld">
      <pc:chgData name="Winnie KITIO" userId="c9a76b61-cba1-4fce-b26d-9e235c0f81a3" providerId="ADAL" clId="{F3E41266-2E7D-461A-AE99-CC481710E178}" dt="2024-08-14T16:00:29.480" v="299" actId="33524"/>
      <pc:docMkLst>
        <pc:docMk/>
      </pc:docMkLst>
      <pc:sldChg chg="addSp delSp modSp mod">
        <pc:chgData name="Winnie KITIO" userId="c9a76b61-cba1-4fce-b26d-9e235c0f81a3" providerId="ADAL" clId="{F3E41266-2E7D-461A-AE99-CC481710E178}" dt="2024-08-14T16:00:29.480" v="299" actId="33524"/>
        <pc:sldMkLst>
          <pc:docMk/>
          <pc:sldMk cId="0" sldId="262"/>
        </pc:sldMkLst>
        <pc:spChg chg="add mod">
          <ac:chgData name="Winnie KITIO" userId="c9a76b61-cba1-4fce-b26d-9e235c0f81a3" providerId="ADAL" clId="{F3E41266-2E7D-461A-AE99-CC481710E178}" dt="2024-08-14T15:36:42.695" v="36" actId="20577"/>
          <ac:spMkLst>
            <pc:docMk/>
            <pc:sldMk cId="0" sldId="262"/>
            <ac:spMk id="2" creationId="{A9D07362-AD84-F7D9-1FDA-DAEB448A2151}"/>
          </ac:spMkLst>
        </pc:spChg>
        <pc:spChg chg="add mod">
          <ac:chgData name="Winnie KITIO" userId="c9a76b61-cba1-4fce-b26d-9e235c0f81a3" providerId="ADAL" clId="{F3E41266-2E7D-461A-AE99-CC481710E178}" dt="2024-08-14T15:57:23.941" v="272" actId="20577"/>
          <ac:spMkLst>
            <pc:docMk/>
            <pc:sldMk cId="0" sldId="262"/>
            <ac:spMk id="3" creationId="{5BD1856C-29C2-BACD-9A14-D3C91114FA39}"/>
          </ac:spMkLst>
        </pc:spChg>
        <pc:spChg chg="mod">
          <ac:chgData name="Winnie KITIO" userId="c9a76b61-cba1-4fce-b26d-9e235c0f81a3" providerId="ADAL" clId="{F3E41266-2E7D-461A-AE99-CC481710E178}" dt="2024-08-14T15:29:22.974" v="4" actId="20577"/>
          <ac:spMkLst>
            <pc:docMk/>
            <pc:sldMk cId="0" sldId="262"/>
            <ac:spMk id="9" creationId="{00000000-0000-0000-0000-000000000000}"/>
          </ac:spMkLst>
        </pc:spChg>
        <pc:spChg chg="mod">
          <ac:chgData name="Winnie KITIO" userId="c9a76b61-cba1-4fce-b26d-9e235c0f81a3" providerId="ADAL" clId="{F3E41266-2E7D-461A-AE99-CC481710E178}" dt="2024-08-14T15:29:32.970" v="21" actId="20577"/>
          <ac:spMkLst>
            <pc:docMk/>
            <pc:sldMk cId="0" sldId="262"/>
            <ac:spMk id="10" creationId="{00000000-0000-0000-0000-000000000000}"/>
          </ac:spMkLst>
        </pc:spChg>
        <pc:spChg chg="add mod">
          <ac:chgData name="Winnie KITIO" userId="c9a76b61-cba1-4fce-b26d-9e235c0f81a3" providerId="ADAL" clId="{F3E41266-2E7D-461A-AE99-CC481710E178}" dt="2024-08-14T16:00:29.480" v="299" actId="33524"/>
          <ac:spMkLst>
            <pc:docMk/>
            <pc:sldMk cId="0" sldId="262"/>
            <ac:spMk id="18" creationId="{D1A3F439-B8A0-E928-C297-FD0913BEAF7D}"/>
          </ac:spMkLst>
        </pc:spChg>
        <pc:spChg chg="del">
          <ac:chgData name="Winnie KITIO" userId="c9a76b61-cba1-4fce-b26d-9e235c0f81a3" providerId="ADAL" clId="{F3E41266-2E7D-461A-AE99-CC481710E178}" dt="2024-08-14T15:29:16.157" v="0" actId="478"/>
          <ac:spMkLst>
            <pc:docMk/>
            <pc:sldMk cId="0" sldId="262"/>
            <ac:spMk id="19" creationId="{5CC67A25-0BF3-813F-03FF-78687F858F05}"/>
          </ac:spMkLst>
        </pc:spChg>
        <pc:spChg chg="del">
          <ac:chgData name="Winnie KITIO" userId="c9a76b61-cba1-4fce-b26d-9e235c0f81a3" providerId="ADAL" clId="{F3E41266-2E7D-461A-AE99-CC481710E178}" dt="2024-08-14T15:29:16.157" v="0" actId="478"/>
          <ac:spMkLst>
            <pc:docMk/>
            <pc:sldMk cId="0" sldId="262"/>
            <ac:spMk id="20" creationId="{6650D317-A4A3-ED73-7230-7F217EFC2F8F}"/>
          </ac:spMkLst>
        </pc:spChg>
        <pc:spChg chg="add mod">
          <ac:chgData name="Winnie KITIO" userId="c9a76b61-cba1-4fce-b26d-9e235c0f81a3" providerId="ADAL" clId="{F3E41266-2E7D-461A-AE99-CC481710E178}" dt="2024-08-14T15:46:29.773" v="141" actId="20577"/>
          <ac:spMkLst>
            <pc:docMk/>
            <pc:sldMk cId="0" sldId="262"/>
            <ac:spMk id="22" creationId="{A7B19C32-C695-B171-5751-A0AF6C389185}"/>
          </ac:spMkLst>
        </pc:spChg>
        <pc:spChg chg="add mod">
          <ac:chgData name="Winnie KITIO" userId="c9a76b61-cba1-4fce-b26d-9e235c0f81a3" providerId="ADAL" clId="{F3E41266-2E7D-461A-AE99-CC481710E178}" dt="2024-08-14T15:55:14.414" v="233" actId="1035"/>
          <ac:spMkLst>
            <pc:docMk/>
            <pc:sldMk cId="0" sldId="262"/>
            <ac:spMk id="24" creationId="{CC69AAF9-4D8F-39AD-5704-7F59A4160F44}"/>
          </ac:spMkLst>
        </pc:spChg>
        <pc:spChg chg="del">
          <ac:chgData name="Winnie KITIO" userId="c9a76b61-cba1-4fce-b26d-9e235c0f81a3" providerId="ADAL" clId="{F3E41266-2E7D-461A-AE99-CC481710E178}" dt="2024-08-14T15:29:16.157" v="0" actId="478"/>
          <ac:spMkLst>
            <pc:docMk/>
            <pc:sldMk cId="0" sldId="262"/>
            <ac:spMk id="27" creationId="{6C1C0AD3-D45C-292A-1FF4-3DD330FF25C3}"/>
          </ac:spMkLst>
        </pc:spChg>
        <pc:spChg chg="del">
          <ac:chgData name="Winnie KITIO" userId="c9a76b61-cba1-4fce-b26d-9e235c0f81a3" providerId="ADAL" clId="{F3E41266-2E7D-461A-AE99-CC481710E178}" dt="2024-08-14T15:29:16.157" v="0" actId="478"/>
          <ac:spMkLst>
            <pc:docMk/>
            <pc:sldMk cId="0" sldId="262"/>
            <ac:spMk id="28" creationId="{51B07FF5-97F0-0E12-6EB6-00DA87E339D5}"/>
          </ac:spMkLst>
        </pc:spChg>
        <pc:picChg chg="add mod">
          <ac:chgData name="Winnie KITIO" userId="c9a76b61-cba1-4fce-b26d-9e235c0f81a3" providerId="ADAL" clId="{F3E41266-2E7D-461A-AE99-CC481710E178}" dt="2024-08-14T15:29:47.076" v="22"/>
          <ac:picMkLst>
            <pc:docMk/>
            <pc:sldMk cId="0" sldId="262"/>
            <ac:picMk id="21" creationId="{3BB167DF-696B-130D-4731-66A734415082}"/>
          </ac:picMkLst>
        </pc:picChg>
        <pc:picChg chg="add mod">
          <ac:chgData name="Winnie KITIO" userId="c9a76b61-cba1-4fce-b26d-9e235c0f81a3" providerId="ADAL" clId="{F3E41266-2E7D-461A-AE99-CC481710E178}" dt="2024-08-14T15:55:08.385" v="230" actId="1036"/>
          <ac:picMkLst>
            <pc:docMk/>
            <pc:sldMk cId="0" sldId="262"/>
            <ac:picMk id="23" creationId="{348E8983-9B64-01F9-7367-268E6C833F62}"/>
          </ac:picMkLst>
        </pc:picChg>
        <pc:picChg chg="del">
          <ac:chgData name="Winnie KITIO" userId="c9a76b61-cba1-4fce-b26d-9e235c0f81a3" providerId="ADAL" clId="{F3E41266-2E7D-461A-AE99-CC481710E178}" dt="2024-08-14T15:29:16.157" v="0" actId="478"/>
          <ac:picMkLst>
            <pc:docMk/>
            <pc:sldMk cId="0" sldId="262"/>
            <ac:picMk id="29" creationId="{CD82C271-BB3B-8366-0DDC-77FF89EC7794}"/>
          </ac:picMkLst>
        </pc:picChg>
        <pc:picChg chg="del">
          <ac:chgData name="Winnie KITIO" userId="c9a76b61-cba1-4fce-b26d-9e235c0f81a3" providerId="ADAL" clId="{F3E41266-2E7D-461A-AE99-CC481710E178}" dt="2024-08-14T15:29:16.157" v="0" actId="478"/>
          <ac:picMkLst>
            <pc:docMk/>
            <pc:sldMk cId="0" sldId="262"/>
            <ac:picMk id="30" creationId="{85845BCF-7863-CC91-0563-DA266FCDF1D5}"/>
          </ac:picMkLst>
        </pc:picChg>
      </pc:sldChg>
    </pc:docChg>
  </pc:docChgLst>
  <pc:docChgLst>
    <pc:chgData name="Winnie KITIO" userId="c9a76b61-cba1-4fce-b26d-9e235c0f81a3" providerId="ADAL" clId="{6FE5FCE7-0CAE-4CA0-93B2-1805D93EED23}"/>
    <pc:docChg chg="undo redo custSel modSld">
      <pc:chgData name="Winnie KITIO" userId="c9a76b61-cba1-4fce-b26d-9e235c0f81a3" providerId="ADAL" clId="{6FE5FCE7-0CAE-4CA0-93B2-1805D93EED23}" dt="2024-07-26T07:44:48.402" v="102" actId="1035"/>
      <pc:docMkLst>
        <pc:docMk/>
      </pc:docMkLst>
      <pc:sldChg chg="addSp delSp modSp mod delCm modCm">
        <pc:chgData name="Winnie KITIO" userId="c9a76b61-cba1-4fce-b26d-9e235c0f81a3" providerId="ADAL" clId="{6FE5FCE7-0CAE-4CA0-93B2-1805D93EED23}" dt="2024-07-26T07:44:48.402" v="102" actId="1035"/>
        <pc:sldMkLst>
          <pc:docMk/>
          <pc:sldMk cId="0" sldId="262"/>
        </pc:sldMkLst>
        <pc:spChg chg="mod">
          <ac:chgData name="Winnie KITIO" userId="c9a76b61-cba1-4fce-b26d-9e235c0f81a3" providerId="ADAL" clId="{6FE5FCE7-0CAE-4CA0-93B2-1805D93EED23}" dt="2024-07-25T09:12:39.702" v="0" actId="207"/>
          <ac:spMkLst>
            <pc:docMk/>
            <pc:sldMk cId="0" sldId="262"/>
            <ac:spMk id="2" creationId="{F8FE25D6-F434-0DC8-2AAB-1FD800B84387}"/>
          </ac:spMkLst>
        </pc:spChg>
        <pc:spChg chg="mod">
          <ac:chgData name="Winnie KITIO" userId="c9a76b61-cba1-4fce-b26d-9e235c0f81a3" providerId="ADAL" clId="{6FE5FCE7-0CAE-4CA0-93B2-1805D93EED23}" dt="2024-07-25T13:42:11.095" v="101" actId="20577"/>
          <ac:spMkLst>
            <pc:docMk/>
            <pc:sldMk cId="0" sldId="262"/>
            <ac:spMk id="3" creationId="{2DE58F1E-73DB-32CE-471F-C8720ED9C28A}"/>
          </ac:spMkLst>
        </pc:spChg>
        <pc:spChg chg="mod">
          <ac:chgData name="Winnie KITIO" userId="c9a76b61-cba1-4fce-b26d-9e235c0f81a3" providerId="ADAL" clId="{6FE5FCE7-0CAE-4CA0-93B2-1805D93EED23}" dt="2024-07-25T13:41:54.222" v="97" actId="20577"/>
          <ac:spMkLst>
            <pc:docMk/>
            <pc:sldMk cId="0" sldId="262"/>
            <ac:spMk id="18" creationId="{6BB5367C-2155-DE74-22CE-D9B70600FD69}"/>
          </ac:spMkLst>
        </pc:spChg>
        <pc:spChg chg="del">
          <ac:chgData name="Winnie KITIO" userId="c9a76b61-cba1-4fce-b26d-9e235c0f81a3" providerId="ADAL" clId="{6FE5FCE7-0CAE-4CA0-93B2-1805D93EED23}" dt="2024-07-25T13:33:51.716" v="47" actId="478"/>
          <ac:spMkLst>
            <pc:docMk/>
            <pc:sldMk cId="0" sldId="262"/>
            <ac:spMk id="19" creationId="{3D694D4B-CCD0-7DC4-97DB-136CAF32D423}"/>
          </ac:spMkLst>
        </pc:spChg>
        <pc:spChg chg="del">
          <ac:chgData name="Winnie KITIO" userId="c9a76b61-cba1-4fce-b26d-9e235c0f81a3" providerId="ADAL" clId="{6FE5FCE7-0CAE-4CA0-93B2-1805D93EED23}" dt="2024-07-25T13:33:52.906" v="49" actId="478"/>
          <ac:spMkLst>
            <pc:docMk/>
            <pc:sldMk cId="0" sldId="262"/>
            <ac:spMk id="20" creationId="{2177E07E-B57E-EE7A-F448-89E691D42A26}"/>
          </ac:spMkLst>
        </pc:spChg>
        <pc:spChg chg="add mod">
          <ac:chgData name="Winnie KITIO" userId="c9a76b61-cba1-4fce-b26d-9e235c0f81a3" providerId="ADAL" clId="{6FE5FCE7-0CAE-4CA0-93B2-1805D93EED23}" dt="2024-07-26T07:44:48.402" v="102" actId="1035"/>
          <ac:spMkLst>
            <pc:docMk/>
            <pc:sldMk cId="0" sldId="262"/>
            <ac:spMk id="21" creationId="{5AE5FA75-9D9B-AF6F-AA63-82E20AB694F2}"/>
          </ac:spMkLst>
        </pc:spChg>
        <pc:spChg chg="add mod">
          <ac:chgData name="Winnie KITIO" userId="c9a76b61-cba1-4fce-b26d-9e235c0f81a3" providerId="ADAL" clId="{6FE5FCE7-0CAE-4CA0-93B2-1805D93EED23}" dt="2024-07-25T13:40:13.701" v="88" actId="20577"/>
          <ac:spMkLst>
            <pc:docMk/>
            <pc:sldMk cId="0" sldId="262"/>
            <ac:spMk id="22" creationId="{63C4BFD5-AB09-FB19-09EF-9DE6978340EC}"/>
          </ac:spMkLst>
        </pc:spChg>
        <pc:spChg chg="add mod">
          <ac:chgData name="Winnie KITIO" userId="c9a76b61-cba1-4fce-b26d-9e235c0f81a3" providerId="ADAL" clId="{6FE5FCE7-0CAE-4CA0-93B2-1805D93EED23}" dt="2024-07-25T13:41:45.386" v="94" actId="20577"/>
          <ac:spMkLst>
            <pc:docMk/>
            <pc:sldMk cId="0" sldId="262"/>
            <ac:spMk id="23" creationId="{FE1DFF20-4FA1-86F1-8CC1-8530611A97B3}"/>
          </ac:spMkLst>
        </pc:spChg>
        <pc:spChg chg="del">
          <ac:chgData name="Winnie KITIO" userId="c9a76b61-cba1-4fce-b26d-9e235c0f81a3" providerId="ADAL" clId="{6FE5FCE7-0CAE-4CA0-93B2-1805D93EED23}" dt="2024-07-25T13:33:54.455" v="50" actId="478"/>
          <ac:spMkLst>
            <pc:docMk/>
            <pc:sldMk cId="0" sldId="262"/>
            <ac:spMk id="28" creationId="{B66C2AC3-A7E0-A3BA-6CEA-F5CEC9AAE04A}"/>
          </ac:spMkLst>
        </pc:spChg>
        <pc:picChg chg="add mod">
          <ac:chgData name="Winnie KITIO" userId="c9a76b61-cba1-4fce-b26d-9e235c0f81a3" providerId="ADAL" clId="{6FE5FCE7-0CAE-4CA0-93B2-1805D93EED23}" dt="2024-07-25T13:33:55.681" v="51"/>
          <ac:picMkLst>
            <pc:docMk/>
            <pc:sldMk cId="0" sldId="262"/>
            <ac:picMk id="24" creationId="{23CBD045-80FF-06AC-EF52-ADEE84252ED0}"/>
          </ac:picMkLst>
        </pc:picChg>
        <pc:picChg chg="add mod">
          <ac:chgData name="Winnie KITIO" userId="c9a76b61-cba1-4fce-b26d-9e235c0f81a3" providerId="ADAL" clId="{6FE5FCE7-0CAE-4CA0-93B2-1805D93EED23}" dt="2024-07-25T13:33:55.681" v="51"/>
          <ac:picMkLst>
            <pc:docMk/>
            <pc:sldMk cId="0" sldId="262"/>
            <ac:picMk id="25" creationId="{D3B546C3-202E-26E1-981C-8DEA90B574E9}"/>
          </ac:picMkLst>
        </pc:picChg>
        <pc:picChg chg="add mod">
          <ac:chgData name="Winnie KITIO" userId="c9a76b61-cba1-4fce-b26d-9e235c0f81a3" providerId="ADAL" clId="{6FE5FCE7-0CAE-4CA0-93B2-1805D93EED23}" dt="2024-07-25T13:33:55.681" v="51"/>
          <ac:picMkLst>
            <pc:docMk/>
            <pc:sldMk cId="0" sldId="262"/>
            <ac:picMk id="26" creationId="{1DEFEF50-44CE-73A7-38D2-1DF442B1649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Winnie KITIO" userId="c9a76b61-cba1-4fce-b26d-9e235c0f81a3" providerId="ADAL" clId="{6FE5FCE7-0CAE-4CA0-93B2-1805D93EED23}" dt="2024-07-25T13:33:59.228" v="52"/>
              <pc2:cmMkLst xmlns:pc2="http://schemas.microsoft.com/office/powerpoint/2019/9/main/command">
                <pc:docMk/>
                <pc:sldMk cId="0" sldId="262"/>
                <pc2:cmMk id="{D5DC6693-162B-409C-9F3E-8779996B9BA3}"/>
              </pc2:cmMkLst>
            </pc226:cmChg>
          </p:ext>
        </pc:ext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989E-330C-4447-BCB0-8B974869B170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C718-CB76-4F29-A72D-F80274F89BE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989E-330C-4447-BCB0-8B974869B170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C718-CB76-4F29-A72D-F80274F89BE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989E-330C-4447-BCB0-8B974869B170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C718-CB76-4F29-A72D-F80274F89BE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989E-330C-4447-BCB0-8B974869B170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C718-CB76-4F29-A72D-F80274F89BE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989E-330C-4447-BCB0-8B974869B170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C718-CB76-4F29-A72D-F80274F89BE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989E-330C-4447-BCB0-8B974869B170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C718-CB76-4F29-A72D-F80274F89BE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989E-330C-4447-BCB0-8B974869B170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C718-CB76-4F29-A72D-F80274F89BE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989E-330C-4447-BCB0-8B974869B170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C718-CB76-4F29-A72D-F80274F89BE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989E-330C-4447-BCB0-8B974869B170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C718-CB76-4F29-A72D-F80274F89BE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989E-330C-4447-BCB0-8B974869B170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C718-CB76-4F29-A72D-F80274F89BE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6989E-330C-4447-BCB0-8B974869B170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C718-CB76-4F29-A72D-F80274F89BE4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86989E-330C-4447-BCB0-8B974869B170}" type="datetimeFigureOut">
              <a:rPr lang="fr-FR" smtClean="0"/>
              <a:t>14/08/2024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7C718-CB76-4F29-A72D-F80274F89BE4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" y="-94831"/>
            <a:ext cx="6862169" cy="2186487"/>
          </a:xfrm>
          <a:prstGeom prst="rect">
            <a:avLst/>
          </a:prstGeom>
        </p:spPr>
      </p:pic>
      <p:pic>
        <p:nvPicPr>
          <p:cNvPr id="5" name="Image 4"/>
          <p:cNvPicPr/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06" y="210394"/>
            <a:ext cx="2620033" cy="83463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9764" y="1584040"/>
            <a:ext cx="6814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spc="-60" dirty="0">
                <a:solidFill>
                  <a:schemeClr val="bg1"/>
                </a:solidFill>
                <a:latin typeface="Segoe Print" panose="02000600000000000000" pitchFamily="2" charset="0"/>
              </a:rPr>
              <a:t>Nachtigal</a:t>
            </a:r>
            <a:r>
              <a:rPr lang="fr-FR" sz="2000" b="1" spc="-60" dirty="0">
                <a:solidFill>
                  <a:schemeClr val="bg1"/>
                </a:solidFill>
                <a:latin typeface="+mj-lt"/>
              </a:rPr>
              <a:t>, at the </a:t>
            </a:r>
            <a:r>
              <a:rPr lang="fr-FR" sz="2000" b="1" spc="-60" dirty="0" err="1">
                <a:solidFill>
                  <a:schemeClr val="bg1"/>
                </a:solidFill>
                <a:latin typeface="+mj-lt"/>
              </a:rPr>
              <a:t>heart</a:t>
            </a:r>
            <a:r>
              <a:rPr lang="fr-FR" sz="2000" b="1" spc="-60" dirty="0">
                <a:solidFill>
                  <a:schemeClr val="bg1"/>
                </a:solidFill>
                <a:latin typeface="+mj-lt"/>
              </a:rPr>
              <a:t> of </a:t>
            </a:r>
            <a:r>
              <a:rPr lang="fr-FR" sz="2000" b="1" spc="-60" dirty="0" err="1">
                <a:solidFill>
                  <a:schemeClr val="bg1"/>
                </a:solidFill>
                <a:latin typeface="+mj-lt"/>
              </a:rPr>
              <a:t>Cameroon’s</a:t>
            </a:r>
            <a:r>
              <a:rPr lang="fr-FR" sz="2000" b="1" spc="-60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2000" b="1" spc="-60" dirty="0" err="1">
                <a:solidFill>
                  <a:schemeClr val="bg1"/>
                </a:solidFill>
                <a:latin typeface="+mj-lt"/>
              </a:rPr>
              <a:t>sustainable</a:t>
            </a:r>
            <a:r>
              <a:rPr lang="fr-FR" sz="2000" b="1" spc="-60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2000" b="1" spc="-60" dirty="0" err="1">
                <a:solidFill>
                  <a:schemeClr val="bg1"/>
                </a:solidFill>
                <a:latin typeface="+mj-lt"/>
              </a:rPr>
              <a:t>development</a:t>
            </a:r>
            <a:endParaRPr lang="fr-FR" sz="2000" b="1" spc="-60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512517" y="333254"/>
            <a:ext cx="30572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spc="-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 </a:t>
            </a:r>
            <a:r>
              <a:rPr lang="fr-FR" sz="4400" spc="-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2087810"/>
            <a:ext cx="6868410" cy="2144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40912" y="2081466"/>
            <a:ext cx="10058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+mj-lt"/>
              </a:rPr>
              <a:t>NUMBER 202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037166" y="2068693"/>
            <a:ext cx="13990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dirty="0">
                <a:latin typeface="+mj-lt"/>
              </a:rPr>
              <a:t>14 AUGUST 2024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785561" y="2082695"/>
            <a:ext cx="31904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+mj-lt"/>
              </a:rPr>
              <a:t>NHPC NEWSLETTER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-6002" y="9167615"/>
            <a:ext cx="6868410" cy="751107"/>
            <a:chOff x="1460582" y="1770859"/>
            <a:chExt cx="6868410" cy="869309"/>
          </a:xfrm>
        </p:grpSpPr>
        <p:sp>
          <p:nvSpPr>
            <p:cNvPr id="13" name="Rectangle 12"/>
            <p:cNvSpPr/>
            <p:nvPr/>
          </p:nvSpPr>
          <p:spPr>
            <a:xfrm>
              <a:off x="1460582" y="1770859"/>
              <a:ext cx="6868410" cy="869309"/>
            </a:xfrm>
            <a:prstGeom prst="rect">
              <a:avLst/>
            </a:prstGeom>
            <a:gradFill flip="none" rotWithShape="1">
              <a:gsLst>
                <a:gs pos="0">
                  <a:srgbClr val="42A62A"/>
                </a:gs>
                <a:gs pos="100000">
                  <a:srgbClr val="0083C9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1474630" y="1796601"/>
              <a:ext cx="683826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00" b="1" dirty="0">
                  <a:solidFill>
                    <a:schemeClr val="bg1"/>
                  </a:solidFill>
                </a:rPr>
                <a:t>NACHTIGAL HYDRO POWER COMPANY (NHPC)</a:t>
              </a:r>
            </a:p>
          </p:txBody>
        </p:sp>
        <p:cxnSp>
          <p:nvCxnSpPr>
            <p:cNvPr id="15" name="Connecteur droit 14"/>
            <p:cNvCxnSpPr/>
            <p:nvPr/>
          </p:nvCxnSpPr>
          <p:spPr>
            <a:xfrm>
              <a:off x="1551369" y="1959817"/>
              <a:ext cx="206406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>
              <a:off x="6171265" y="1959817"/>
              <a:ext cx="206406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ZoneTexte 16"/>
          <p:cNvSpPr txBox="1"/>
          <p:nvPr/>
        </p:nvSpPr>
        <p:spPr>
          <a:xfrm>
            <a:off x="12730" y="9345154"/>
            <a:ext cx="6838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spc="170" dirty="0">
                <a:solidFill>
                  <a:schemeClr val="bg1"/>
                </a:solidFill>
                <a:latin typeface="+mj-lt"/>
              </a:rPr>
              <a:t>1067 Bis, Rue 1750-Nouvelle Route de Bastos, Yaoundé I Boite Postale 35543</a:t>
            </a:r>
          </a:p>
          <a:p>
            <a:pPr algn="ctr"/>
            <a:r>
              <a:rPr lang="fr-FR" sz="1000" spc="60" dirty="0">
                <a:solidFill>
                  <a:schemeClr val="bg1"/>
                </a:solidFill>
                <a:latin typeface="+mj-lt"/>
              </a:rPr>
              <a:t>infos@nhpc.cm I Tél : (237) 691 15 83 71 I www.nhpc.cm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9D07362-AD84-F7D9-1FDA-DAEB448A2151}"/>
              </a:ext>
            </a:extLst>
          </p:cNvPr>
          <p:cNvSpPr txBox="1"/>
          <p:nvPr/>
        </p:nvSpPr>
        <p:spPr>
          <a:xfrm>
            <a:off x="8046" y="2296788"/>
            <a:ext cx="6848060" cy="328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5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NHPC commissions </a:t>
            </a:r>
            <a:r>
              <a:rPr lang="en-US" sz="1500" b="1" dirty="0" err="1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Nachtigal</a:t>
            </a:r>
            <a:r>
              <a:rPr lang="en-US" sz="15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hydroelectric facility’s Unit N2</a:t>
            </a:r>
            <a:endParaRPr lang="en-US" sz="150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BD1856C-29C2-BACD-9A14-D3C91114FA39}"/>
              </a:ext>
            </a:extLst>
          </p:cNvPr>
          <p:cNvSpPr txBox="1"/>
          <p:nvPr/>
        </p:nvSpPr>
        <p:spPr>
          <a:xfrm>
            <a:off x="-6002" y="2634717"/>
            <a:ext cx="3303576" cy="2944524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Additional 60MW injected into the grid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100" kern="100" dirty="0">
                <a:latin typeface="+mj-lt"/>
                <a:cs typeface="Times New Roman" panose="02020603050405020304" pitchFamily="18" charset="0"/>
              </a:rPr>
              <a:t>An additional 60MW is available on the Southern Interconnected Grid since the 10</a:t>
            </a:r>
            <a:r>
              <a:rPr lang="fr-FR" sz="11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100" baseline="30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100" kern="100" dirty="0">
                <a:latin typeface="+mj-lt"/>
                <a:cs typeface="Times New Roman" panose="02020603050405020304" pitchFamily="18" charset="0"/>
              </a:rPr>
              <a:t>of August 2024, as a result of the commissioning of </a:t>
            </a:r>
            <a:r>
              <a:rPr lang="en-US" sz="1100" kern="100" dirty="0" err="1">
                <a:latin typeface="+mj-lt"/>
                <a:cs typeface="Times New Roman" panose="02020603050405020304" pitchFamily="18" charset="0"/>
              </a:rPr>
              <a:t>Nachtigal’s</a:t>
            </a:r>
            <a:r>
              <a:rPr lang="en-US" sz="1100" kern="100" dirty="0">
                <a:latin typeface="+mj-lt"/>
                <a:cs typeface="Times New Roman" panose="02020603050405020304" pitchFamily="18" charset="0"/>
              </a:rPr>
              <a:t> hydroelectric facility’s Unit N2 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100" kern="100" dirty="0">
                <a:latin typeface="+mj-lt"/>
                <a:cs typeface="Times New Roman" panose="02020603050405020304" pitchFamily="18" charset="0"/>
              </a:rPr>
              <a:t>This is an important new milestone for the </a:t>
            </a:r>
            <a:r>
              <a:rPr lang="en-US" sz="1100" kern="100" dirty="0" err="1">
                <a:latin typeface="+mj-lt"/>
                <a:cs typeface="Times New Roman" panose="02020603050405020304" pitchFamily="18" charset="0"/>
              </a:rPr>
              <a:t>Nachtigal</a:t>
            </a:r>
            <a:r>
              <a:rPr lang="en-US" sz="1100" kern="100" dirty="0">
                <a:latin typeface="+mj-lt"/>
                <a:cs typeface="Times New Roman" panose="02020603050405020304" pitchFamily="18" charset="0"/>
              </a:rPr>
              <a:t> project, whose works are progressing well, with a completion rate of 95.8% at the end of July.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100" kern="100" dirty="0">
                <a:latin typeface="+mj-lt"/>
                <a:cs typeface="Times New Roman" panose="02020603050405020304" pitchFamily="18" charset="0"/>
              </a:rPr>
              <a:t>Unit N2 commissioning now brings the power generated by </a:t>
            </a:r>
            <a:r>
              <a:rPr lang="en-US" sz="1100" kern="100" dirty="0" err="1">
                <a:latin typeface="+mj-lt"/>
                <a:cs typeface="Times New Roman" panose="02020603050405020304" pitchFamily="18" charset="0"/>
              </a:rPr>
              <a:t>Nachtigal</a:t>
            </a:r>
            <a:r>
              <a:rPr lang="en-US" sz="1100" kern="100" dirty="0">
                <a:latin typeface="+mj-lt"/>
                <a:cs typeface="Times New Roman" panose="02020603050405020304" pitchFamily="18" charset="0"/>
              </a:rPr>
              <a:t> to 120 MW. Teams remain fully committed to the next stage, which is the commissioning of Unit N3, whose first wheel turns took place on the 9</a:t>
            </a:r>
            <a:r>
              <a:rPr lang="fr-FR" sz="1100" baseline="30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1100" kern="100" dirty="0">
                <a:latin typeface="+mj-lt"/>
                <a:cs typeface="Times New Roman" panose="02020603050405020304" pitchFamily="18" charset="0"/>
              </a:rPr>
              <a:t> of August, and the testing phase immediately got under way.</a:t>
            </a:r>
            <a:endParaRPr lang="fr-FR" sz="1100" kern="1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1A3F439-B8A0-E928-C297-FD0913BEAF7D}"/>
              </a:ext>
            </a:extLst>
          </p:cNvPr>
          <p:cNvSpPr txBox="1"/>
          <p:nvPr/>
        </p:nvSpPr>
        <p:spPr>
          <a:xfrm>
            <a:off x="3554424" y="5157634"/>
            <a:ext cx="3303576" cy="3744423"/>
          </a:xfrm>
          <a:prstGeom prst="rect">
            <a:avLst/>
          </a:prstGeom>
          <a:solidFill>
            <a:srgbClr val="0070C0"/>
          </a:solidFill>
        </p:spPr>
        <p:txBody>
          <a:bodyPr wrap="square" numCol="1" spcCol="360000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1200" b="1" dirty="0">
                <a:solidFill>
                  <a:schemeClr val="bg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What does the commissioning process involve?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alibri Light" panose="020F0302020204030204" pitchFamily="34" charset="0"/>
              </a:rPr>
              <a:t>The commissioning process of a production unit involves a long series of tests, including:</a:t>
            </a:r>
            <a:endParaRPr lang="fr-FR" sz="1100" dirty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Calibri Light" panose="020F0302020204030204" pitchFamily="34" charset="0"/>
              </a:rPr>
              <a:t>Preliminary tests including the unit’s first wheel turns and individual tests on each of the unit’s components;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Calibri Light" panose="020F0302020204030204" pitchFamily="34" charset="0"/>
              </a:rPr>
              <a:t>Turbine water tests;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Calibri Light" panose="020F0302020204030204" pitchFamily="34" charset="0"/>
              </a:rPr>
              <a:t>Load tests, with a gradual increase in speed and power, leading to the Unit’s connection to the electricity grid; 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solidFill>
                  <a:schemeClr val="bg1"/>
                </a:solidFill>
                <a:latin typeface="Calibri Light" panose="020F0302020204030204" pitchFamily="34" charset="0"/>
              </a:rPr>
              <a:t>Production tests in alongside SONATREL and ENEO, leading to the signing of production and demonstrated capacity certificates.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solidFill>
                  <a:schemeClr val="bg1"/>
                </a:solidFill>
                <a:latin typeface="Calibri Light" panose="020F0302020204030204" pitchFamily="34" charset="0"/>
              </a:rPr>
              <a:t>This process lasts an average of 2 months, and its main objective is to make all the necessary adjustments and optimizations to ensure the unit’s smooth operation, reliability and safety . </a:t>
            </a:r>
            <a:r>
              <a:rPr lang="fr-FR" sz="1100" dirty="0">
                <a:solidFill>
                  <a:schemeClr val="bg1"/>
                </a:solidFill>
                <a:latin typeface="Calibri Light" panose="020F0302020204030204" pitchFamily="34" charset="0"/>
              </a:rPr>
              <a:t> </a:t>
            </a:r>
          </a:p>
        </p:txBody>
      </p:sp>
      <p:pic>
        <p:nvPicPr>
          <p:cNvPr id="21" name="Image 20" descr="Une image contenant texte, affichage, Appareil de présentation, capture d’écran&#10;&#10;Description générée automatiquement">
            <a:extLst>
              <a:ext uri="{FF2B5EF4-FFF2-40B4-BE49-F238E27FC236}">
                <a16:creationId xmlns:a16="http://schemas.microsoft.com/office/drawing/2014/main" id="{3BB167DF-696B-130D-4731-66A73441508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8007" r="58428" b="58088"/>
          <a:stretch/>
        </p:blipFill>
        <p:spPr>
          <a:xfrm>
            <a:off x="3521341" y="2754224"/>
            <a:ext cx="3334765" cy="1949599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A7B19C32-C695-B171-5751-A0AF6C389185}"/>
              </a:ext>
            </a:extLst>
          </p:cNvPr>
          <p:cNvSpPr txBox="1"/>
          <p:nvPr/>
        </p:nvSpPr>
        <p:spPr>
          <a:xfrm>
            <a:off x="3521341" y="4699466"/>
            <a:ext cx="33347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i="1" dirty="0">
                <a:solidFill>
                  <a:srgbClr val="000000"/>
                </a:solidFill>
                <a:highlight>
                  <a:srgbClr val="FFFFFF"/>
                </a:highlight>
                <a:latin typeface="+mj-lt"/>
              </a:rPr>
              <a:t>Partial view of one of the HMI’s (Human Machine Interface) control screens </a:t>
            </a:r>
            <a:endParaRPr lang="fr-CM" sz="800" i="1" dirty="0">
              <a:latin typeface="+mj-lt"/>
            </a:endParaRPr>
          </a:p>
        </p:txBody>
      </p:sp>
      <p:pic>
        <p:nvPicPr>
          <p:cNvPr id="23" name="Image 22" descr="Une image contenant bâtiment, sol, Poubelle, texte&#10;&#10;Description générée automatiquement">
            <a:extLst>
              <a:ext uri="{FF2B5EF4-FFF2-40B4-BE49-F238E27FC236}">
                <a16:creationId xmlns:a16="http://schemas.microsoft.com/office/drawing/2014/main" id="{348E8983-9B64-01F9-7367-268E6C833F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" t="4587" r="57919" b="12473"/>
          <a:stretch/>
        </p:blipFill>
        <p:spPr>
          <a:xfrm>
            <a:off x="0" y="5590183"/>
            <a:ext cx="3245591" cy="3130734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CC69AAF9-4D8F-39AD-5704-7F59A4160F44}"/>
              </a:ext>
            </a:extLst>
          </p:cNvPr>
          <p:cNvSpPr txBox="1"/>
          <p:nvPr/>
        </p:nvSpPr>
        <p:spPr>
          <a:xfrm>
            <a:off x="-6002" y="8721731"/>
            <a:ext cx="32455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i="1" dirty="0">
                <a:latin typeface="+mj-lt"/>
              </a:rPr>
              <a:t>Unit N2’s photo </a:t>
            </a:r>
            <a:endParaRPr lang="fr-CM" sz="800" i="1" dirty="0">
              <a:latin typeface="+mj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1215</TotalTime>
  <Words>323</Words>
  <Application>Microsoft Office PowerPoint</Application>
  <PresentationFormat>Format A4 (210 x 297 mm)</PresentationFormat>
  <Paragraphs>22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Irene ELOUNDOU</dc:creator>
  <cp:lastModifiedBy>Winnie KITIO</cp:lastModifiedBy>
  <cp:revision>276</cp:revision>
  <cp:lastPrinted>2022-05-10T15:46:00Z</cp:lastPrinted>
  <dcterms:created xsi:type="dcterms:W3CDTF">2018-09-25T08:10:00Z</dcterms:created>
  <dcterms:modified xsi:type="dcterms:W3CDTF">2024-08-14T16:27:07Z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7713A099BC44471C84B29CD64E8E677F_12</vt:lpwstr>
  </property>
  <property fmtid="{D5CDD505-2E9C-101B-9397-08002B2CF9AE}" pid="3" name="KSOProductBuildVer">
    <vt:lpwstr>1036-12.2.0.13431</vt:lpwstr>
  </property>
</Properties>
</file>